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ommentAuthors.xml" ContentType="application/vnd.openxmlformats-officedocument.presentationml.commentAuthors+xml"/>
  <Override PartName="/ppt/embeddings/oleObject1.wdp" ContentType="image/vnd.ms-photo"/>
  <Override PartName="/ppt/embeddings/oleObject2" ContentType="image/vnd.ms-photo"/>
  <Override PartName="/ppt/embeddings/oleObject3" ContentType="application/vnd.openxmlformats-officedocument.spreadsheetml.sheet"/>
  <Override PartName="/ppt/embeddings/oleObject4" ContentType="application/vnd.openxmlformats-officedocument.spreadsheetml.sheet"/>
  <Override PartName="/ppt/embeddings/oleObject5" ContentType="application/vnd.openxmlformats-officedocument.spreadsheetml.sheet"/>
  <Override PartName="/ppt/embeddings/oleObject6" ContentType="application/vnd.openxmlformats-officedocument.spreadsheetml.sheet"/>
  <Override PartName="/ppt/embeddings/oleObject7" ContentType="application/vnd.openxmlformats-officedocument.spreadsheetml.sheet"/>
  <Override PartName="/ppt/embeddings/oleObject8" ContentType="application/vnd.openxmlformats-officedocument.spreadsheetml.sheet"/>
  <Override PartName="/ppt/embeddings/oleObject9" ContentType="application/vnd.openxmlformats-officedocument.spreadsheetml.shee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7" r:id="rId1"/>
    <p:sldMasterId id="2147483708" r:id="rId2"/>
    <p:sldMasterId id="214748370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00" d="100"/>
          <a:sy n="100" d="100"/>
        </p:scale>
        <p:origin x="510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00" Type="http://schemas.openxmlformats.org/officeDocument/2006/relationships/slide" Target="slides/slide97.xml"  /><Relationship Id="rId101" Type="http://schemas.openxmlformats.org/officeDocument/2006/relationships/slide" Target="slides/slide98.xml"  /><Relationship Id="rId102" Type="http://schemas.openxmlformats.org/officeDocument/2006/relationships/slide" Target="slides/slide99.xml"  /><Relationship Id="rId103" Type="http://schemas.openxmlformats.org/officeDocument/2006/relationships/commentAuthors" Target="commentAuthors.xml"  /><Relationship Id="rId104" Type="http://schemas.openxmlformats.org/officeDocument/2006/relationships/presProps" Target="presProps.xml"  /><Relationship Id="rId105" Type="http://schemas.openxmlformats.org/officeDocument/2006/relationships/viewProps" Target="viewProps.xml"  /><Relationship Id="rId106" Type="http://schemas.openxmlformats.org/officeDocument/2006/relationships/theme" Target="theme/theme1.xml"  /><Relationship Id="rId107" Type="http://schemas.openxmlformats.org/officeDocument/2006/relationships/tableStyles" Target="tableStyles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slide" Target="slides/slide87.xml"  /><Relationship Id="rId91" Type="http://schemas.openxmlformats.org/officeDocument/2006/relationships/slide" Target="slides/slide88.xml"  /><Relationship Id="rId92" Type="http://schemas.openxmlformats.org/officeDocument/2006/relationships/slide" Target="slides/slide89.xml"  /><Relationship Id="rId93" Type="http://schemas.openxmlformats.org/officeDocument/2006/relationships/slide" Target="slides/slide90.xml"  /><Relationship Id="rId94" Type="http://schemas.openxmlformats.org/officeDocument/2006/relationships/slide" Target="slides/slide91.xml"  /><Relationship Id="rId95" Type="http://schemas.openxmlformats.org/officeDocument/2006/relationships/slide" Target="slides/slide92.xml"  /><Relationship Id="rId96" Type="http://schemas.openxmlformats.org/officeDocument/2006/relationships/slide" Target="slides/slide93.xml"  /><Relationship Id="rId97" Type="http://schemas.openxmlformats.org/officeDocument/2006/relationships/slide" Target="slides/slide94.xml"  /><Relationship Id="rId98" Type="http://schemas.openxmlformats.org/officeDocument/2006/relationships/slide" Target="slides/slide95.xml"  /><Relationship Id="rId99" Type="http://schemas.openxmlformats.org/officeDocument/2006/relationships/slide" Target="slides/slide9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3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4"  /></Relationships>
</file>

<file path=ppt/charts/_rels/chart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5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6"  /></Relationships>
</file>

<file path=ppt/charts/_rels/chart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7"  /></Relationships>
</file>

<file path=ppt/charts/_rels/chart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8"  /></Relationships>
</file>

<file path=ppt/charts/_rels/chart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9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slideLayout" Target="../slideLayouts/slideLayout18.xml"  /><Relationship Id="rId17" Type="http://schemas.openxmlformats.org/officeDocument/2006/relationships/slideLayout" Target="../slideLayouts/slideLayout19.xml"  /><Relationship Id="rId18" Type="http://schemas.openxmlformats.org/officeDocument/2006/relationships/slideLayout" Target="../slideLayouts/slideLayout20.xml"  /><Relationship Id="rId19" Type="http://schemas.openxmlformats.org/officeDocument/2006/relationships/slideLayout" Target="../slideLayouts/slideLayout21.xml"  /><Relationship Id="rId2" Type="http://schemas.openxmlformats.org/officeDocument/2006/relationships/slideLayout" Target="../slideLayouts/slideLayout4.xml"  /><Relationship Id="rId20" Type="http://schemas.openxmlformats.org/officeDocument/2006/relationships/slideLayout" Target="../slideLayouts/slideLayout22.xml"  /><Relationship Id="rId21" Type="http://schemas.openxmlformats.org/officeDocument/2006/relationships/slideLayout" Target="../slideLayouts/slideLayout23.xml"  /><Relationship Id="rId22" Type="http://schemas.openxmlformats.org/officeDocument/2006/relationships/slideLayout" Target="../slideLayouts/slideLayout24.xml"  /><Relationship Id="rId23" Type="http://schemas.openxmlformats.org/officeDocument/2006/relationships/theme" Target="../theme/theme2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  <p:sldLayoutId id="214748369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Section Break Slide Master">
    <p:bg>
      <p:bgPr shadeToTitle="0">
        <a:solidFill>
          <a:srgbClr val="8aa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17" Type="http://schemas.openxmlformats.org/officeDocument/2006/relationships/image" Target="../media/image29.png"  /><Relationship Id="rId18" Type="http://schemas.openxmlformats.org/officeDocument/2006/relationships/image" Target="../media/image30.png"  /><Relationship Id="rId19" Type="http://schemas.openxmlformats.org/officeDocument/2006/relationships/image" Target="../media/image31.png"  /><Relationship Id="rId2" Type="http://schemas.openxmlformats.org/officeDocument/2006/relationships/image" Target="../media/image14.png"  /><Relationship Id="rId20" Type="http://schemas.openxmlformats.org/officeDocument/2006/relationships/image" Target="../media/image32.png"  /><Relationship Id="rId21" Type="http://schemas.microsoft.com/office/2007/relationships/hdphoto" Target="../embeddings/oleObject2"  /><Relationship Id="rId22" Type="http://schemas.openxmlformats.org/officeDocument/2006/relationships/image" Target="../media/image1.png"  /><Relationship Id="rId23" Type="http://schemas.microsoft.com/office/2007/relationships/hdphoto" Target="../embeddings/oleObject1.wdp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1.png"  /><Relationship Id="rId3" Type="http://schemas.openxmlformats.org/officeDocument/2006/relationships/image" Target="../media/image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Relationship Id="rId5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4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Relationship Id="rId5" Type="http://schemas.openxmlformats.org/officeDocument/2006/relationships/image" Target="../media/image5.jpeg"  /><Relationship Id="rId6" Type="http://schemas.openxmlformats.org/officeDocument/2006/relationships/image" Target="../media/image6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.png"  /><Relationship Id="rId3" Type="http://schemas.openxmlformats.org/officeDocument/2006/relationships/image" Target="../media/image7.jpeg"  /><Relationship Id="rId4" Type="http://schemas.openxmlformats.org/officeDocument/2006/relationships/image" Target="../media/image8.png"  /><Relationship Id="rId5" Type="http://schemas.openxmlformats.org/officeDocument/2006/relationships/image" Target="../media/image9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7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7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0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6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.png"  /><Relationship Id="rId5" Type="http://schemas.microsoft.com/office/2007/relationships/hdphoto" Target="../embeddings/oleObject1.wdp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chart" Target="../charts/chart1.xml"  /><Relationship Id="rId3" Type="http://schemas.openxmlformats.org/officeDocument/2006/relationships/chart" Target="../charts/chart2.xml"  /><Relationship Id="rId4" Type="http://schemas.openxmlformats.org/officeDocument/2006/relationships/chart" Target="../charts/chart3.xml"  /><Relationship Id="rId5" Type="http://schemas.openxmlformats.org/officeDocument/2006/relationships/chart" Target="../charts/chart4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hart" Target="../charts/chart5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chart" Target="../charts/chart6.xml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hart" Target="../charts/chart7.xml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5908" y="2298658"/>
            <a:ext cx="1534074" cy="139842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1107" y="995533"/>
            <a:ext cx="2413042" cy="125240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5351" y="4736578"/>
            <a:ext cx="1710087" cy="18490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851" y="2604376"/>
            <a:ext cx="1287321" cy="125979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5044" y="3440216"/>
            <a:ext cx="1551721" cy="1632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2005" y="2115644"/>
            <a:ext cx="1534074" cy="13656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9782" y="3429000"/>
            <a:ext cx="2352218" cy="17527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70" t="-16110" r="11830" b="-6340"/>
          <a:stretch>
            <a:fillRect/>
          </a:stretch>
        </p:blipFill>
        <p:spPr>
          <a:xfrm>
            <a:off x="2333227" y="1117880"/>
            <a:ext cx="1120369" cy="15906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723" y="1118465"/>
            <a:ext cx="2021244" cy="11801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887104" y="4030524"/>
            <a:ext cx="1796144" cy="13471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03435" y="1184399"/>
            <a:ext cx="2157705" cy="1114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1585" y="4899342"/>
            <a:ext cx="2563250" cy="19586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86152" y="1555311"/>
            <a:ext cx="3158801" cy="17864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7355" y="5072994"/>
            <a:ext cx="2577712" cy="19307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52912" y="2042756"/>
            <a:ext cx="4705732" cy="259795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00410" y="5122065"/>
            <a:ext cx="3285061" cy="13816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7994" y="5706451"/>
            <a:ext cx="2327008" cy="5282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010566" y="3261474"/>
            <a:ext cx="2332803" cy="2204919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6D3F40-6DAD-405D-B737-473444295AA6}"/>
              </a:ext>
            </a:extLst>
          </p:cNvPr>
          <p:cNvGrpSpPr/>
          <p:nvPr/>
        </p:nvGrpSpPr>
        <p:grpSpPr>
          <a:xfrm>
            <a:off x="517133" y="966775"/>
            <a:ext cx="10922786" cy="5384076"/>
            <a:chOff x="619585" y="829720"/>
            <a:chExt cx="11626102" cy="57307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46CF7A-1D55-4ACD-B765-DC79308A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9585" y="1042657"/>
              <a:ext cx="5718700" cy="1873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D9637E-E9BB-48B3-B636-905BEF810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15063" y="829720"/>
              <a:ext cx="3276810" cy="2854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815797-6D8E-4F48-BCA5-E20CC3AD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585" y="3429000"/>
              <a:ext cx="6722499" cy="31314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8B0D2B-C0DC-4A44-A769-5A9BE8463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615063" y="3897868"/>
              <a:ext cx="4630624" cy="26626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EE9626F-CFD2-4EC1-AF04-23F02E03DA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04" y="2709672"/>
            <a:ext cx="1078992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  <a:endParaRPr lang="en-US" altLang="ko-KR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  <a:endParaRPr lang="en-US" altLang="ko-KR" sz="28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4763" y="2245785"/>
            <a:ext cx="1930727" cy="2572816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  <a:endParaRPr lang="en-US" altLang="ko-KR"/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  <a:endParaRPr lang="ko-KR" altLang="en-US" sz="2800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701814"/>
            <a:ext cx="8388193" cy="1169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988169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30"/>
          <p:cNvSpPr txBox="1"/>
          <p:nvPr/>
        </p:nvSpPr>
        <p:spPr>
          <a:xfrm>
            <a:off x="2735177" y="5081136"/>
            <a:ext cx="8355499" cy="794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기능들이하나하나 눈에 나타나면서 처음 들었던 걱정보단 꼭 완성해 보고 싶다는 욕심이 생겼습니다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altLang="ko-KR" sz="230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589931"/>
            <a:ext cx="8355499" cy="1259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PM을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1차 프로젝트를 준비하는 과정 속에서 수업시간에 배운 내용들을 적용해보고 또 외부의 API들을 찾아보고 적극적으로 활용해볼 수 있었던 경험 덕분에 많이 성장할 수 있었습니다.</a:t>
            </a:r>
            <a:endParaRPr lang="ko-KR" altLang="en-US" sz="2300" spc="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6" name="TextBox 30"/>
          <p:cNvSpPr txBox="1"/>
          <p:nvPr/>
        </p:nvSpPr>
        <p:spPr>
          <a:xfrm>
            <a:off x="2683664" y="3584156"/>
            <a:ext cx="8355499" cy="557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깨달았고 깃을 더 잘 사용할 수 있게 많이 활용해봐야겠다고 생각했습니다. 팀원들 모두 열심히 해서 좋아요</a:t>
            </a:r>
            <a:endParaRPr lang="ko-KR" altLang="en-US" sz="2300" spc="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  <a:endParaRPr lang="en-US" altLang="ko-KR"/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  <a:endParaRPr lang="ko-KR" altLang="en-US" sz="2800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156785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156786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356665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21"/>
          <p:cNvSpPr/>
          <p:nvPr/>
        </p:nvSpPr>
        <p:spPr>
          <a:xfrm>
            <a:off x="978955" y="252678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526790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726669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직사각형 17"/>
          <p:cNvSpPr/>
          <p:nvPr/>
        </p:nvSpPr>
        <p:spPr>
          <a:xfrm>
            <a:off x="979874" y="3868575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18"/>
          <p:cNvSpPr/>
          <p:nvPr/>
        </p:nvSpPr>
        <p:spPr>
          <a:xfrm>
            <a:off x="2617997" y="3868576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19"/>
          <p:cNvSpPr txBox="1"/>
          <p:nvPr/>
        </p:nvSpPr>
        <p:spPr>
          <a:xfrm>
            <a:off x="1080135" y="4068455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직사각형 21"/>
          <p:cNvSpPr/>
          <p:nvPr/>
        </p:nvSpPr>
        <p:spPr>
          <a:xfrm>
            <a:off x="983463" y="523857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22"/>
          <p:cNvSpPr/>
          <p:nvPr/>
        </p:nvSpPr>
        <p:spPr>
          <a:xfrm>
            <a:off x="2621586" y="5238580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23"/>
          <p:cNvSpPr txBox="1"/>
          <p:nvPr/>
        </p:nvSpPr>
        <p:spPr>
          <a:xfrm>
            <a:off x="1080135" y="5438458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0"/>
          <p:cNvSpPr txBox="1"/>
          <p:nvPr/>
        </p:nvSpPr>
        <p:spPr>
          <a:xfrm>
            <a:off x="2615628" y="1348697"/>
            <a:ext cx="8355499" cy="55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팀원들에겨 도움이 되도록 열심히 하겠습니다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altLang="ko-KR" sz="230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7" name="TextBox 30"/>
          <p:cNvSpPr txBox="1"/>
          <p:nvPr/>
        </p:nvSpPr>
        <p:spPr>
          <a:xfrm>
            <a:off x="2570550" y="2004093"/>
            <a:ext cx="8355500" cy="1727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팀원들이 자신이 맡은 일에 다들 충실히하였고, 좋은 팀원들을 만나서 프로젝트가 재미있었다. 또한 다들 적극적으로 자신들의 의견들을 말해서 더 좋은 방법과 해결점을 계속해서 찾아나아갈 수 있었다.  </a:t>
            </a:r>
            <a:endParaRPr lang="ko-KR" altLang="en-US" sz="230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자신이 더 한다고 또는 덜 한다고 생생을 내거나 죄책감도 필요없이 책임감을 가지고 자신이 맡은 일만 잘 해도 충분히 좋은 팀이 될 수 있다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endParaRPr lang="ko-KR" altLang="en-US" sz="230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웹을 만들 때는 기존에 하던 역할을 하게 돼서 조금은  심심한 기분이 들었다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코틀린이라는 새로운 기술을 배우면서 만들었을 때 재밌기도 하고 좋았다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싶다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altLang="ko-KR" sz="230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8" name="TextBox 30"/>
          <p:cNvSpPr txBox="1"/>
          <p:nvPr/>
        </p:nvSpPr>
        <p:spPr>
          <a:xfrm>
            <a:off x="2580250" y="3772322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하다보니 생각보다 고려해야하는 부분이 무척이나 많았는데 설계 단계에서부터 충분한 시간을 가지고 계획을 세웠음에도 불구하고 빈틈이 많았습니다. 하지만 팀원들과의 소통을 통해서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해결해가다보니 그 과정에서 배우는 점도 있었고 스스로에게 자극이 되어 한층 성장하는 계기가 되었습니다.</a:t>
            </a:r>
            <a:endParaRPr lang="ko-KR" altLang="en-US" sz="230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9" name="TextBox 30"/>
          <p:cNvSpPr txBox="1"/>
          <p:nvPr/>
        </p:nvSpPr>
        <p:spPr>
          <a:xfrm>
            <a:off x="2625736" y="5460385"/>
            <a:ext cx="8355500" cy="55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있었습니다. 또한 이번 프로젝트를 하면서 설계에 대한 중요성을 느낄수 있었습니다</a:t>
            </a:r>
            <a:endParaRPr lang="ko-KR" altLang="en-US" sz="230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37552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37552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38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5113</ep:Words>
  <ep:PresentationFormat>와이드스크린</ep:PresentationFormat>
  <ep:Paragraphs>918</ep:Paragraphs>
  <ep:Slides>99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99</vt:i4>
      </vt:variant>
    </vt:vector>
  </ep:HeadingPairs>
  <ep:TitlesOfParts>
    <vt:vector size="102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2019-01-14T06:35:35.000</dcterms:created>
  <dc:creator>Allppt.com</dc:creator>
  <cp:lastModifiedBy>ariel</cp:lastModifiedBy>
  <dcterms:modified xsi:type="dcterms:W3CDTF">2021-07-30T07:10:18.658</dcterms:modified>
  <cp:revision>237</cp:revision>
  <dc:title>PowerPoint Presentation</dc:title>
  <cp:version>1000.0000.01</cp:version>
</cp:coreProperties>
</file>